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D0A08-BDDB-4927-BB15-6C3A19E6258E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EB3C0-319A-4C69-BBA3-492691DD0CC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06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EB3C0-319A-4C69-BBA3-492691DD0C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97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75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4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4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27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62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40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96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74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36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43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5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48F57-7F0E-45C1-ADF4-F62B0323D584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7235A-BD54-4A7D-979C-3F716B190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1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293298" y="189781"/>
            <a:ext cx="9264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ALFOMBRAS MODULARES</a:t>
            </a:r>
            <a:endParaRPr lang="en-US" sz="4400" b="1" dirty="0"/>
          </a:p>
        </p:txBody>
      </p:sp>
      <p:sp>
        <p:nvSpPr>
          <p:cNvPr id="12" name="CuadroTexto 11"/>
          <p:cNvSpPr txBox="1"/>
          <p:nvPr/>
        </p:nvSpPr>
        <p:spPr>
          <a:xfrm>
            <a:off x="392484" y="821199"/>
            <a:ext cx="11119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Nuestras</a:t>
            </a:r>
            <a:r>
              <a:rPr lang="en-US" dirty="0" smtClean="0"/>
              <a:t> </a:t>
            </a:r>
            <a:r>
              <a:rPr lang="en-US" dirty="0" err="1" smtClean="0"/>
              <a:t>alfombras</a:t>
            </a:r>
            <a:r>
              <a:rPr lang="en-US" dirty="0" smtClean="0"/>
              <a:t> </a:t>
            </a:r>
            <a:r>
              <a:rPr lang="en-US" dirty="0" err="1" smtClean="0"/>
              <a:t>modulares</a:t>
            </a:r>
            <a:r>
              <a:rPr lang="en-US" dirty="0" smtClean="0"/>
              <a:t> </a:t>
            </a:r>
            <a:r>
              <a:rPr lang="en-US" dirty="0" err="1" smtClean="0"/>
              <a:t>Modulyss</a:t>
            </a:r>
            <a:r>
              <a:rPr lang="en-US" dirty="0" smtClean="0"/>
              <a:t> </a:t>
            </a:r>
            <a:r>
              <a:rPr lang="en-US" dirty="0" err="1" smtClean="0"/>
              <a:t>estan</a:t>
            </a:r>
            <a:r>
              <a:rPr lang="en-US" dirty="0" smtClean="0"/>
              <a:t> </a:t>
            </a:r>
            <a:r>
              <a:rPr lang="en-US" dirty="0" err="1" smtClean="0"/>
              <a:t>hechas</a:t>
            </a:r>
            <a:r>
              <a:rPr lang="en-US" dirty="0" smtClean="0"/>
              <a:t> con el mayor </a:t>
            </a:r>
            <a:r>
              <a:rPr lang="en-US" dirty="0" err="1" smtClean="0"/>
              <a:t>estandar</a:t>
            </a:r>
            <a:r>
              <a:rPr lang="en-US" dirty="0" smtClean="0"/>
              <a:t> de </a:t>
            </a:r>
            <a:r>
              <a:rPr lang="en-US" dirty="0" err="1" smtClean="0"/>
              <a:t>calidad</a:t>
            </a:r>
            <a:r>
              <a:rPr lang="en-US" dirty="0" smtClean="0"/>
              <a:t>. </a:t>
            </a:r>
            <a:r>
              <a:rPr lang="en-US" dirty="0" err="1"/>
              <a:t>E</a:t>
            </a:r>
            <a:r>
              <a:rPr lang="en-US" dirty="0" err="1" smtClean="0"/>
              <a:t>sta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forma de </a:t>
            </a:r>
            <a:r>
              <a:rPr lang="en-US" dirty="0" err="1" smtClean="0"/>
              <a:t>colocar</a:t>
            </a:r>
            <a:r>
              <a:rPr lang="en-US" dirty="0" smtClean="0"/>
              <a:t> </a:t>
            </a:r>
            <a:r>
              <a:rPr lang="en-US" dirty="0" err="1" smtClean="0"/>
              <a:t>alfombras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ayudara</a:t>
            </a:r>
            <a:r>
              <a:rPr lang="en-US" dirty="0" smtClean="0"/>
              <a:t>  a que </a:t>
            </a:r>
            <a:r>
              <a:rPr lang="en-US" dirty="0" err="1" smtClean="0"/>
              <a:t>tu</a:t>
            </a:r>
            <a:r>
              <a:rPr lang="en-US" dirty="0" smtClean="0"/>
              <a:t> </a:t>
            </a:r>
            <a:r>
              <a:rPr lang="en-US" dirty="0" err="1" smtClean="0"/>
              <a:t>espacio</a:t>
            </a:r>
            <a:r>
              <a:rPr lang="en-US" dirty="0" smtClean="0"/>
              <a:t> se </a:t>
            </a:r>
            <a:r>
              <a:rPr lang="en-US" dirty="0" err="1" smtClean="0"/>
              <a:t>vea</a:t>
            </a:r>
            <a:r>
              <a:rPr lang="en-US" dirty="0" smtClean="0"/>
              <a:t> mas </a:t>
            </a:r>
            <a:r>
              <a:rPr lang="en-US" dirty="0" err="1" smtClean="0"/>
              <a:t>moderno</a:t>
            </a:r>
            <a:r>
              <a:rPr lang="en-US" dirty="0" smtClean="0"/>
              <a:t> y fresco. </a:t>
            </a:r>
            <a:r>
              <a:rPr lang="en-US" dirty="0" err="1" smtClean="0"/>
              <a:t>Contamos</a:t>
            </a:r>
            <a:r>
              <a:rPr lang="en-US" dirty="0" smtClean="0"/>
              <a:t> con </a:t>
            </a:r>
            <a:r>
              <a:rPr lang="en-US" dirty="0" err="1" smtClean="0"/>
              <a:t>diferentes</a:t>
            </a:r>
            <a:r>
              <a:rPr lang="en-US" dirty="0" smtClean="0"/>
              <a:t> </a:t>
            </a:r>
            <a:r>
              <a:rPr lang="en-US" dirty="0" err="1" smtClean="0"/>
              <a:t>colores</a:t>
            </a:r>
            <a:r>
              <a:rPr lang="en-US" dirty="0" smtClean="0"/>
              <a:t> y </a:t>
            </a:r>
            <a:r>
              <a:rPr lang="en-US" dirty="0" err="1" smtClean="0"/>
              <a:t>patrones</a:t>
            </a:r>
            <a:r>
              <a:rPr lang="en-US" dirty="0" smtClean="0"/>
              <a:t> </a:t>
            </a:r>
            <a:r>
              <a:rPr lang="en-US" dirty="0" err="1" smtClean="0"/>
              <a:t>nosotros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asesoramos</a:t>
            </a:r>
            <a:r>
              <a:rPr lang="en-US" dirty="0" smtClean="0"/>
              <a:t> para que combine perfecto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tu</a:t>
            </a:r>
            <a:r>
              <a:rPr lang="en-US" dirty="0" smtClean="0"/>
              <a:t> </a:t>
            </a:r>
            <a:r>
              <a:rPr lang="en-US" dirty="0" err="1" smtClean="0"/>
              <a:t>espacio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" y="1706403"/>
            <a:ext cx="5534778" cy="553477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208" y="1697747"/>
            <a:ext cx="5543434" cy="554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6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91" y="0"/>
            <a:ext cx="10058400" cy="67056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67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312" y="0"/>
            <a:ext cx="10058400" cy="670394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834" y="220584"/>
            <a:ext cx="9394166" cy="626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83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83" y="172529"/>
            <a:ext cx="5148863" cy="6858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72529"/>
            <a:ext cx="100584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83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76" y="0"/>
            <a:ext cx="10058400" cy="625525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168" y="690112"/>
            <a:ext cx="9251831" cy="616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8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902" y="0"/>
            <a:ext cx="6858000" cy="6858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0" y="11549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673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1940</TotalTime>
  <Words>52</Words>
  <Application>Microsoft Office PowerPoint</Application>
  <PresentationFormat>Panorámica</PresentationFormat>
  <Paragraphs>3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Sarai santana</dc:creator>
  <cp:lastModifiedBy>Sarai santana</cp:lastModifiedBy>
  <cp:revision>15</cp:revision>
  <dcterms:created xsi:type="dcterms:W3CDTF">2020-07-30T22:02:16Z</dcterms:created>
  <dcterms:modified xsi:type="dcterms:W3CDTF">2020-08-15T18:05:55Z</dcterms:modified>
</cp:coreProperties>
</file>

<file path=docProps/thumbnail.jpeg>
</file>